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7CFE4507-D7DC-4106-ADAD-4C4D5CA8BF4B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FF65E-034F-4E6C-86EC-548899F70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8495-E654-4899-8EC0-DA663843EF8E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821F-B8B8-40AA-9E49-2A52C210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3927-1528-488D-AC24-D0413B1CEA92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43F1-5161-4343-9AE3-C029FB74B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C047-8033-45F3-A059-94FC6A88D203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E1E3-2D81-4D65-AD29-E5298FFA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6353-5702-46C6-B9BA-1666B212562B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ECF7-FA47-46B6-B12F-8C2084B0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677F-698C-4A96-B262-401036D42C90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8B2B-21E0-461C-B662-3CE3CD8EC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F666-FF38-4024-BDA7-066D3892B59E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8532D39-F390-4E04-8535-B4707540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0E27-6A07-409E-AE0C-E23CFC7A19D8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CB32-375A-4215-B175-2074B418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05D1-5E30-4035-829F-D18D7A99774E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0F51-E99F-4554-ABA0-6D20E68E6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829E17C-52C7-4A0A-82D3-A89398694D1B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FF15D6C-FD2F-4143-BDF1-9F1042BF1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7A7153B-7685-4055-938A-B1AC9A672FC0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860D4753-8B9C-4738-98F2-B1C545D36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9427BB-D02F-4199-AB3F-BA0A46312047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94224-F642-43D7-9737-2439F8666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695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ransition>
    <p:fade/>
  </p:transition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Медиабайер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2928937"/>
          </a:xfrm>
        </p:spPr>
        <p:txBody>
          <a:bodyPr/>
          <a:lstStyle/>
          <a:p>
            <a:r>
              <a:rPr lang="ru-RU" sz="2600" b="1" smtClean="0"/>
              <a:t>Медиабайер</a:t>
            </a:r>
            <a:r>
              <a:rPr lang="ru-RU" sz="2600" smtClean="0"/>
              <a:t> – это специалист по закупке рекламных площадей в средствах массовой информации, который продвигает и размещает рекламную продукцию на информационных площадях.</a:t>
            </a:r>
          </a:p>
        </p:txBody>
      </p:sp>
      <p:pic>
        <p:nvPicPr>
          <p:cNvPr id="22531" name="Рисунок 3" descr="IMG_1425-1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044825"/>
            <a:ext cx="5715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Стендист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1714500"/>
          </a:xfrm>
        </p:spPr>
        <p:txBody>
          <a:bodyPr/>
          <a:lstStyle/>
          <a:p>
            <a:r>
              <a:rPr lang="ru-RU" sz="2600" b="1" smtClean="0"/>
              <a:t>Стендист</a:t>
            </a:r>
            <a:r>
              <a:rPr lang="ru-RU" sz="2600" smtClean="0"/>
              <a:t> – специалист по работе с рекламной информацией на своеобразной сцене (стенд) в торговых центрах или на выставках.</a:t>
            </a:r>
          </a:p>
        </p:txBody>
      </p:sp>
      <p:pic>
        <p:nvPicPr>
          <p:cNvPr id="23555" name="Рисунок 3" descr="345_1_big-1.jpg"/>
          <p:cNvPicPr>
            <a:picLocks noChangeAspect="1"/>
          </p:cNvPicPr>
          <p:nvPr/>
        </p:nvPicPr>
        <p:blipFill>
          <a:blip r:embed="rId2"/>
          <a:srcRect l="4396" t="11584" r="14285"/>
          <a:stretch>
            <a:fillRect/>
          </a:stretch>
        </p:blipFill>
        <p:spPr bwMode="auto">
          <a:xfrm>
            <a:off x="1643063" y="2214563"/>
            <a:ext cx="5929312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Джоббер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1928812"/>
          </a:xfrm>
        </p:spPr>
        <p:txBody>
          <a:bodyPr/>
          <a:lstStyle/>
          <a:p>
            <a:r>
              <a:rPr lang="ru-RU" sz="2600" smtClean="0"/>
              <a:t> </a:t>
            </a:r>
            <a:r>
              <a:rPr lang="ru-RU" sz="2600" b="1" smtClean="0"/>
              <a:t>Джоббер</a:t>
            </a:r>
            <a:r>
              <a:rPr lang="ru-RU" sz="2600" smtClean="0"/>
              <a:t> - спекулянт на фондовой бирже, профессиональный биржевик, заключающий оптовые сделки по продаже акций и ценных бумаг за собственный счет.</a:t>
            </a:r>
          </a:p>
        </p:txBody>
      </p:sp>
      <p:pic>
        <p:nvPicPr>
          <p:cNvPr id="24579" name="Рисунок 3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000375"/>
            <a:ext cx="5151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SEO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оптимизатор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1428750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SEO </a:t>
            </a:r>
            <a:r>
              <a:rPr lang="ru-RU" sz="2800" b="1" dirty="0" smtClean="0"/>
              <a:t>оптимизатор </a:t>
            </a:r>
            <a:r>
              <a:rPr lang="ru-RU" sz="2800" dirty="0" smtClean="0"/>
              <a:t>- это профессионал, который наверняка знает как поднять сайт на верхние строчки выдачи поисковых систем. </a:t>
            </a:r>
            <a:endParaRPr lang="ru-RU" sz="2600" dirty="0"/>
          </a:p>
        </p:txBody>
      </p:sp>
      <p:pic>
        <p:nvPicPr>
          <p:cNvPr id="25603" name="Рисунок 3" descr="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286000"/>
            <a:ext cx="471487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Агент влияния (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постер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2286000"/>
          </a:xfrm>
        </p:spPr>
        <p:txBody>
          <a:bodyPr/>
          <a:lstStyle/>
          <a:p>
            <a:r>
              <a:rPr lang="ru-RU" sz="2600" b="1" smtClean="0"/>
              <a:t>Агент влияния</a:t>
            </a:r>
            <a:r>
              <a:rPr lang="ru-RU" sz="2600" smtClean="0"/>
              <a:t> — (например в блогосфере) люди, которым платят за то, чтобы они писали положительные отзывы о товаре (или месте). Чаще всего такие отзывы оставляют на форумах и в комментариях к блогозаписям.</a:t>
            </a:r>
          </a:p>
        </p:txBody>
      </p:sp>
      <p:pic>
        <p:nvPicPr>
          <p:cNvPr id="26627" name="Рисунок 3" descr="agent-vliyaniy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214688"/>
            <a:ext cx="59372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Онлайн-продавец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1285875"/>
          </a:xfrm>
        </p:spPr>
        <p:txBody>
          <a:bodyPr/>
          <a:lstStyle/>
          <a:p>
            <a:r>
              <a:rPr lang="ru-RU" sz="2600" b="1" smtClean="0"/>
              <a:t>Онлайн-продавец</a:t>
            </a:r>
            <a:r>
              <a:rPr lang="ru-RU" sz="2600" smtClean="0"/>
              <a:t> – продавец в интернет-магазинах. </a:t>
            </a:r>
          </a:p>
        </p:txBody>
      </p:sp>
      <p:pic>
        <p:nvPicPr>
          <p:cNvPr id="27651" name="Рисунок 3" descr="Internet-torgovlya-1920-1078x5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91440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Виджей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1571625"/>
          </a:xfrm>
        </p:spPr>
        <p:txBody>
          <a:bodyPr/>
          <a:lstStyle/>
          <a:p>
            <a:r>
              <a:rPr lang="ru-RU" b="1" smtClean="0"/>
              <a:t>Виджей</a:t>
            </a:r>
            <a:r>
              <a:rPr lang="ru-RU" smtClean="0"/>
              <a:t> – телевизионный диджей, работающий на музыкальных каналах. Его работа – ставить клипы.</a:t>
            </a:r>
          </a:p>
        </p:txBody>
      </p:sp>
      <p:pic>
        <p:nvPicPr>
          <p:cNvPr id="28675" name="Рисунок 3" descr="20100308виджей-зигзаги-2.jpg"/>
          <p:cNvPicPr>
            <a:picLocks noChangeAspect="1"/>
          </p:cNvPicPr>
          <p:nvPr/>
        </p:nvPicPr>
        <p:blipFill>
          <a:blip r:embed="rId2"/>
          <a:srcRect l="1279" b="17447"/>
          <a:stretch>
            <a:fillRect/>
          </a:stretch>
        </p:blipFill>
        <p:spPr bwMode="auto">
          <a:xfrm>
            <a:off x="928688" y="2500313"/>
            <a:ext cx="730091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Тайный покупатель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1785937"/>
          </a:xfrm>
        </p:spPr>
        <p:txBody>
          <a:bodyPr/>
          <a:lstStyle/>
          <a:p>
            <a:pPr algn="ctr"/>
            <a:r>
              <a:rPr lang="ru-RU" sz="2600" b="1" smtClean="0"/>
              <a:t>Та́йный покупа́тель  </a:t>
            </a:r>
            <a:r>
              <a:rPr lang="ru-RU" sz="2600" smtClean="0"/>
              <a:t>– это человек, совершающий визиты в различные точки продаж, рестораны, автозаправочные станции, отели, клиники и т.д., с целью оценки качества сервиса.</a:t>
            </a:r>
          </a:p>
        </p:txBody>
      </p:sp>
      <p:pic>
        <p:nvPicPr>
          <p:cNvPr id="29699" name="Рисунок 3" descr="117209091_4682845_htmlimage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714625"/>
            <a:ext cx="34290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  Все профессии прекрасны.</a:t>
            </a:r>
            <a:br>
              <a:rPr lang="ru-RU" smtClean="0"/>
            </a:br>
            <a:r>
              <a:rPr lang="ru-RU" smtClean="0"/>
              <a:t>Все профессии важны.</a:t>
            </a:r>
            <a:br>
              <a:rPr lang="ru-RU" smtClean="0"/>
            </a:br>
            <a:r>
              <a:rPr lang="ru-RU" smtClean="0"/>
              <a:t>Знаем мы, что наши руки</a:t>
            </a:r>
            <a:br>
              <a:rPr lang="ru-RU" smtClean="0"/>
            </a:br>
            <a:r>
              <a:rPr lang="ru-RU" smtClean="0"/>
              <a:t>Будут Родине нужны!</a:t>
            </a:r>
          </a:p>
        </p:txBody>
      </p:sp>
      <p:pic>
        <p:nvPicPr>
          <p:cNvPr id="30722" name="Рисунок 4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98438"/>
            <a:ext cx="62865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Коучер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1928812"/>
          </a:xfrm>
        </p:spPr>
        <p:txBody>
          <a:bodyPr/>
          <a:lstStyle/>
          <a:p>
            <a:pPr algn="ctr"/>
            <a:r>
              <a:rPr lang="ru-RU" sz="2600" b="1" smtClean="0"/>
              <a:t>Коучер</a:t>
            </a:r>
            <a:r>
              <a:rPr lang="ru-RU" sz="2600" smtClean="0"/>
              <a:t> – это персональный тренер, который сопровождает клиента в поиске своей результативности. Он помогает понять, каких навыков не хватает и как их наработать.</a:t>
            </a:r>
          </a:p>
        </p:txBody>
      </p:sp>
      <p:pic>
        <p:nvPicPr>
          <p:cNvPr id="14339" name="Рисунок 3" descr="888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500313"/>
            <a:ext cx="607218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Блогер</a:t>
            </a: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SMM-</a:t>
            </a: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менеджер) и </a:t>
            </a:r>
            <a:r>
              <a:rPr lang="ru-RU" sz="40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видеоблогер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75"/>
            <a:ext cx="9144000" cy="2000250"/>
          </a:xfrm>
        </p:spPr>
        <p:txBody>
          <a:bodyPr>
            <a:normAutofit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/>
              <a:t>Блогер</a:t>
            </a:r>
            <a:r>
              <a:rPr lang="ru-RU" dirty="0" smtClean="0"/>
              <a:t>– автор </a:t>
            </a:r>
            <a:r>
              <a:rPr lang="ru-RU" dirty="0" err="1" smtClean="0"/>
              <a:t>интернет-дневника</a:t>
            </a:r>
            <a:r>
              <a:rPr lang="ru-RU" dirty="0" smtClean="0"/>
              <a:t>. Сейчас понятие </a:t>
            </a:r>
            <a:r>
              <a:rPr lang="ru-RU" dirty="0" err="1" smtClean="0"/>
              <a:t>блога</a:t>
            </a:r>
            <a:r>
              <a:rPr lang="ru-RU" dirty="0" smtClean="0"/>
              <a:t> значительно расширилось – это сайт, основное содержание которого регулярно добавляемые записи, изображения или </a:t>
            </a:r>
            <a:r>
              <a:rPr lang="ru-RU" dirty="0" err="1" smtClean="0"/>
              <a:t>мультимедия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3" name="Содержимое 5" descr="blogger-day-2015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286125"/>
            <a:ext cx="4511675" cy="3000375"/>
          </a:xfrm>
        </p:spPr>
      </p:pic>
      <p:pic>
        <p:nvPicPr>
          <p:cNvPr id="15364" name="Рисунок 6" descr="skr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357563"/>
            <a:ext cx="38100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357313" y="6334125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entury Gothic" pitchFamily="34" charset="0"/>
              </a:rPr>
              <a:t>Блогер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643563" y="5643563"/>
            <a:ext cx="258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entury Gothic" pitchFamily="34" charset="0"/>
              </a:rPr>
              <a:t>Видеоблогер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Мерчендайзер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2214562"/>
          </a:xfrm>
        </p:spPr>
        <p:txBody>
          <a:bodyPr/>
          <a:lstStyle/>
          <a:p>
            <a:r>
              <a:rPr lang="ru-RU" sz="2600" b="1" smtClean="0"/>
              <a:t>Мерчендайзер</a:t>
            </a:r>
            <a:r>
              <a:rPr lang="ru-RU" sz="2600" smtClean="0"/>
              <a:t> - человек, представляющий торговую компанию в торговых сетях. Отвечает за выкладку товара, установку сопутствующего необходимого оборудования (холодильники и т.д.)</a:t>
            </a:r>
            <a:r>
              <a:rPr lang="en-US" sz="2600" smtClean="0"/>
              <a:t>.</a:t>
            </a:r>
            <a:endParaRPr lang="ru-RU" sz="2600" smtClean="0"/>
          </a:p>
        </p:txBody>
      </p:sp>
      <p:pic>
        <p:nvPicPr>
          <p:cNvPr id="16387" name="Рисунок 3" descr="mercha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57175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Арт-терапевт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1643062"/>
          </a:xfrm>
        </p:spPr>
        <p:txBody>
          <a:bodyPr>
            <a:normAutofit fontScale="850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узком смысле слова, под </a:t>
            </a:r>
            <a:r>
              <a:rPr lang="ru-RU" b="1" dirty="0" err="1" smtClean="0"/>
              <a:t>арт-терапией</a:t>
            </a:r>
            <a:r>
              <a:rPr lang="ru-RU" b="1" dirty="0" smtClean="0"/>
              <a:t> </a:t>
            </a:r>
            <a:r>
              <a:rPr lang="ru-RU" dirty="0" smtClean="0"/>
              <a:t>обычно подразумевается терапия изобразительным творчеством, имеющая целью воздействие на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 пациента.</a:t>
            </a:r>
            <a:endParaRPr lang="ru-RU" dirty="0"/>
          </a:p>
        </p:txBody>
      </p:sp>
      <p:pic>
        <p:nvPicPr>
          <p:cNvPr id="17411" name="Рисунок 4" descr="IMG_47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500313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Генный инженер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2428875"/>
          </a:xfrm>
        </p:spPr>
        <p:txBody>
          <a:bodyPr/>
          <a:lstStyle/>
          <a:p>
            <a:pPr algn="ctr"/>
            <a:r>
              <a:rPr lang="ru-RU" sz="2600" b="1" smtClean="0"/>
              <a:t>Генный инженер </a:t>
            </a:r>
            <a:r>
              <a:rPr lang="ru-RU" sz="2600" smtClean="0"/>
              <a:t>—</a:t>
            </a:r>
            <a:r>
              <a:rPr lang="ru-RU" sz="2400" smtClean="0"/>
              <a:t> </a:t>
            </a:r>
            <a:r>
              <a:rPr lang="ru-RU" sz="2600" smtClean="0"/>
              <a:t>специалист по изучению и разработке генов.  Генные инженеры выводят генномодифицированные продукты, также привносят вклад в фармацевтическую, медицинскую, косметическую и ряд других областей.</a:t>
            </a:r>
          </a:p>
        </p:txBody>
      </p:sp>
      <p:pic>
        <p:nvPicPr>
          <p:cNvPr id="18435" name="Рисунок 3" descr="prik_5_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03575"/>
            <a:ext cx="4000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_0000_pro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3286125"/>
            <a:ext cx="4394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Тестировщик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2000250"/>
          </a:xfrm>
        </p:spPr>
        <p:txBody>
          <a:bodyPr/>
          <a:lstStyle/>
          <a:p>
            <a:r>
              <a:rPr lang="ru-RU" sz="2600" b="1" smtClean="0"/>
              <a:t>Тестировщик</a:t>
            </a:r>
            <a:r>
              <a:rPr lang="ru-RU" sz="2600" smtClean="0"/>
              <a:t> — это специалист, который занимается тестированием программного обеспечения  (или игр) с целью выявления ошибок в его работе и их последующего исправления.</a:t>
            </a:r>
          </a:p>
        </p:txBody>
      </p:sp>
      <p:pic>
        <p:nvPicPr>
          <p:cNvPr id="19459" name="Рисунок 3" descr="testirovshik-kompyuternyh-i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14625"/>
            <a:ext cx="5365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aa8Naa6kAaNennd5h_ZS4d6_8FnZdSR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57175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Эпидемиолог-картограф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1857375"/>
          </a:xfrm>
        </p:spPr>
        <p:txBody>
          <a:bodyPr/>
          <a:lstStyle/>
          <a:p>
            <a:r>
              <a:rPr lang="ru-RU" sz="2600" b="1" smtClean="0"/>
              <a:t>Эпидемиолог-картограф</a:t>
            </a:r>
            <a:r>
              <a:rPr lang="ru-RU" sz="2600" smtClean="0"/>
              <a:t> -  анализирует данные, полученные со спутников (уровень осадков и т. п.), составляет прогноз относительно вспышек тех или иных болезней в данной конкретной местности. </a:t>
            </a:r>
          </a:p>
        </p:txBody>
      </p:sp>
      <p:pic>
        <p:nvPicPr>
          <p:cNvPr id="20483" name="Рисунок 3" descr="map_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714625"/>
            <a:ext cx="5986462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Тренинг-менеджер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8686800" cy="5526087"/>
          </a:xfrm>
        </p:spPr>
        <p:txBody>
          <a:bodyPr/>
          <a:lstStyle/>
          <a:p>
            <a:r>
              <a:rPr lang="ru-RU" b="1" smtClean="0"/>
              <a:t>Тренинг-менеджер</a:t>
            </a:r>
            <a:r>
              <a:rPr lang="ru-RU" smtClean="0"/>
              <a:t> – ответственный за обучение персонала.</a:t>
            </a:r>
          </a:p>
        </p:txBody>
      </p:sp>
      <p:pic>
        <p:nvPicPr>
          <p:cNvPr id="21507" name="Рисунок 3" descr="6j24vswux7.portfol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721518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</TotalTime>
  <Words>307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Комп6</dc:creator>
  <cp:lastModifiedBy>teacher</cp:lastModifiedBy>
  <cp:revision>27</cp:revision>
  <dcterms:created xsi:type="dcterms:W3CDTF">2016-02-28T15:46:01Z</dcterms:created>
  <dcterms:modified xsi:type="dcterms:W3CDTF">2021-02-26T08:19:23Z</dcterms:modified>
</cp:coreProperties>
</file>