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>
        <p:scale>
          <a:sx n="103" d="100"/>
          <a:sy n="103" d="100"/>
        </p:scale>
        <p:origin x="-120" y="-16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pPr/>
              <a:t>16.12.2022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16.12.2022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Admin</cp:lastModifiedBy>
  <cp:revision>460</cp:revision>
  <cp:lastPrinted>2022-05-06T07:48:22Z</cp:lastPrinted>
  <dcterms:created xsi:type="dcterms:W3CDTF">2006-08-16T00:00:00Z</dcterms:created>
  <dcterms:modified xsi:type="dcterms:W3CDTF">2022-12-16T07:55:10Z</dcterms:modified>
  <dc:identifier>DAEwuR-fI4k</dc:identifier>
</cp:coreProperties>
</file>