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7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2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2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6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2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1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2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7D02-7B40-4438-8E6B-3616821D77B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FC01-831B-4D1D-A8DC-44150C14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4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esktop\УРОК\КОРОНОВИРУС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9" y="476672"/>
            <a:ext cx="7872875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семейные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Доказано, что количество выделяемого детьми вируса не меньше, чем у взрослых. Поэтому разобщение контактов при наличии в семье лиц из группы риска — бабушек и дедушек, а также всех, кто имеет тяжелые хронические болезни, — очень важно.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Если же, наоборот, все взрослые в семье получили положительный анализ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ребенок здоров, специалист советует отправить его к родственникам.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9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413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Масочный вопрос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      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Еще одна проблема, с которой сталкиваемся все мы, 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 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отказ людей от использования маски, а также неконтролируемый ими контакт рук с лицом и глазами. Специалисты советуют,  просто максимально ограничивать контакты 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с другими людьми, чтобы минимизировать возможность передачи вируса.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инфекции простой и непреклонный: если встречается источник инфекции (даже внешне здоровый) и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неболевший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заражение произойдёт. </a:t>
            </a:r>
          </a:p>
          <a:p>
            <a:pPr marL="0" indent="0" fontAlgn="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домашнем режиме изоляция возможна, хотя и может оказаться психологически тяжелой, изменяющей привычки. Пока в нашей стране сохранялся правило всеобщей изоляции. В данный момент - ослабление режима.  При прогулках, добиться разобщения с окружающими сложнее, но ребенка надо обязательно ограничивать от контактов, в том числе и со сверстниками. Детские площадки закрыты, и пользоваться ими нельзя. На улице с ребенком могут продолжать контактировать лишь те, кто проживает с ним дома. Эти правила очень важны.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5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йсылу\Desktop\УРОК\КОРОНОВИРУС\коронавирус-у-дете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3637" r="28484" b="8687"/>
          <a:stretch/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йсылу\Desktop\УРОК\КОРОНОВИРУС\1280px-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2725"/>
            <a:ext cx="8572500" cy="643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3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Памятка</a:t>
            </a:r>
            <a:b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«Профилактика гриппа </a:t>
            </a:r>
            <a:endParaRPr lang="ru-RU" sz="66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коронавирусной</a:t>
            </a:r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инфекции»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3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855" y="0"/>
            <a:ext cx="9144000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ПРАВИЛО 1. ЧАСТО МОЙТЕ РУКИ С МЫЛОМ</a:t>
            </a:r>
            <a:endParaRPr lang="ru-RU" sz="24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Чистите и дезинфицируйте поверхности, используя бытовые моющие средства.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Гигиена рук - это важная мера профилактики распространения гриппа и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коронавирусной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инфекции. Мытье с мылом удаляет вирусы. Если нет возможности помыть руки с мылом, пользуйтесь спиртсодержащими или дезинфицирующими салфетками.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Чистка и регулярная дезинфекция поверхностей (столов, дверных ручек, стульев, гаджетов и др.) удаляет вирусы. 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ПРАВИЛО 2. СОБЛЮДАЙТЕ РАССТОЯНИЕ И ЭТИКЕТ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</a:b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больных.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Избегайте трогать руками глаза, нос или рот. Вирус гриппа и </a:t>
            </a:r>
            <a:r>
              <a:rPr lang="ru-RU" dirty="0" err="1" smtClean="0">
                <a:effectLst/>
                <a:latin typeface="Times New Roman"/>
                <a:ea typeface="Times New Roman"/>
                <a:cs typeface="Times New Roman"/>
              </a:rPr>
              <a:t>коронавирус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распространяются этими путями.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	Надевайте маску или используйте другие подручные средства защиты, чтобы уменьшить риск заболевания.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При кашле, чихании следует прикрывать рот и нос одноразовыми салфетками, которые после использования нужно выбрасывать. 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        Избегая излишние поездки и посещения многолюдных мест, можно уменьшить риск заболевания.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120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ПРАВИЛО 3. ВЕДИТЕ ЗДОРОВЫЙ ОБРАЗ ЖИЗНИ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	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Здоровый образ жизни повышает сопротивляемость организма к инфекции. Соблюдайте здоровый режим, включая полноценный сон, потребление пищевых продуктов богатых белками, витаминами и минеральными веществами, физическую активность.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98" y="0"/>
            <a:ext cx="9119801" cy="6858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ПРАВИЛО 4.  ЗАЩИЩАЙТЕ ОРГАНЫ ДЫХАНИЯ СПОМОЩЬЮ МЕДИЦИНСКОЙ МАСКИ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	</a:t>
            </a:r>
            <a:endParaRPr lang="ru-RU" sz="24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	Среди прочих средств профилактики особое место занимает ношение масок, благодаря которым ограничивается распространение вируса.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	Медицинские маски для защиты органов дыхания используют: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   при посещении мест массового скопления людей, поездках в общественном транспорте в период роста заболеваемости острыми респираторными вирусными инфекциями;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при уходе за больными острыми респираторными вирусными инфекциями;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при общении с лицами с признаками острой респираторной вирусной инфекции;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- при рисках инфицирования другими инфекциями, передающимися воздушно-капельным путем.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йсылу\Desktop\УРОК\КОРОНОВИРУС\cdc-bkc-768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5" y="260648"/>
            <a:ext cx="73152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085184"/>
            <a:ext cx="4464496" cy="15365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Коронавирус</a:t>
            </a:r>
            <a:endParaRPr lang="ru-RU" sz="4000" b="1" dirty="0" smtClean="0">
              <a:solidFill>
                <a:srgbClr val="000000"/>
              </a:solidFill>
              <a:effectLst/>
              <a:latin typeface="Arial"/>
              <a:ea typeface="Times New Roman"/>
            </a:endParaRPr>
          </a:p>
          <a:p>
            <a:r>
              <a:rPr lang="ru-RU" sz="4400" b="1" dirty="0">
                <a:solidFill>
                  <a:srgbClr val="FF0000"/>
                </a:solidFill>
                <a:latin typeface="Arial"/>
                <a:ea typeface="Times New Roman"/>
                <a:cs typeface="+mj-cs"/>
              </a:rPr>
              <a:t>COVID-19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9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КАК ПРАВИЛЬНО НОСИТЬ МАСКУ?</a:t>
            </a:r>
            <a:endParaRPr lang="ru-RU" sz="24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	Маски могут иметь разную конструкцию. Они могут быть одноразовыми или могут применяться многократно. Есть маски, которые служат 2, 4, 6 часов. Стоимость этих масок различная, из-за различной пропитки. Но нельзя все время носить одну и ту же маску, тем самым вы можете инфицировать дважды сами себя. Какой стороной внутрь носить медицинскую маску - непринципиально.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5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4" y="0"/>
            <a:ext cx="89644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ПРАВИЛЬНО НОСИТЬ МАСКУ?</a:t>
            </a:r>
            <a:endParaRPr lang="ru-RU" sz="24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4" y="658642"/>
            <a:ext cx="9102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Чтобы обезопасить себя от заражения, крайне важно правильно ее носить:</a:t>
            </a:r>
            <a:b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- маска должна тщательно закрепляться, плотно закрывать рот и нос, не оставляя зазоров;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- старайтесь не касаться поверхностей маски при ее снятии, если вы ее коснулись, тщательно вымойте руки с мылом или спиртовым средством;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- влажную или отсыревшую маску следует сменить на новую, сухую;</a:t>
            </a:r>
            <a:b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- не используйте вторично одноразовую маску;</a:t>
            </a:r>
            <a:endParaRPr lang="ru-RU" sz="2000" dirty="0">
              <a:ea typeface="Times New Roman"/>
              <a:cs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- использованную одноразовую маску следует немедленно выбросить в отходы.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9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ПРАВИЛЬНО НОСИТЬ МАСКУ?</a:t>
            </a:r>
            <a:endParaRPr lang="ru-RU" sz="20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           </a:t>
            </a:r>
            <a:r>
              <a:rPr lang="ru-RU" sz="2800" u="sng" dirty="0" smtClean="0">
                <a:effectLst/>
                <a:latin typeface="Times New Roman"/>
                <a:ea typeface="Times New Roman"/>
                <a:cs typeface="Times New Roman"/>
              </a:rPr>
              <a:t>При уходе за больным</a:t>
            </a: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, после окончания контакта с заболевшим, маску следует немедленно снять. После снятия маски необходимо незамедлительно и тщательно вымыть руки.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	Маска уместна, если вы находитесь в месте массового скопления людей, в общественном транспорте, а также при уходе за больным, но она нецелесообразна на открытом воздухе.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	Во время пребывания на улице полезно дышать свежим воздухом и маску надевать не стоит.</a:t>
            </a:r>
            <a:endParaRPr lang="ru-RU" sz="2000" dirty="0">
              <a:ea typeface="Times New Roman"/>
              <a:cs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	Вместе с тем, медики напоминают, что эта одиночная мера не обеспечивает полной защиты от заболевания. Кроме ношения маски необходимо соблюдать другие профилактические меры.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8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ПРАВИЛО 5.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ЧТО ДЕЛАТЬ В СЛУЧАЕ ЗАБОЛЕВАНИЯ ГРИППОМ, КОРОНАВИРУСНОЙ ИНФЕКЦИЕЙ?</a:t>
            </a:r>
            <a:endParaRPr lang="ru-RU" sz="24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Оставайтесь дома и срочно обращайтесь к врачу.</a:t>
            </a:r>
            <a:b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Следуйте предписаниям врача, соблюдайте постельный режим и пейте как можно больше жидкости.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40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обширное семейство вирусов, которые могут вызывать заболевание у человека или животных. Известно, что некоторые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способны вызывать у человека респираторные инфекции от обычной простуды до более серьезных патологических состояний, таких как ближневосточный респираторный синдром (БВРС) и тяжелый острый респираторный синдром (ТОРС). Последний из открытых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заболевание, получившее название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ТАКОЕ КОРОНАВИРУС?</a:t>
            </a: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</a:t>
            </a:r>
            <a:r>
              <a:rPr lang="en-US" b="1" dirty="0" smtClean="0">
                <a:solidFill>
                  <a:srgbClr val="FF0000"/>
                </a:solidFill>
              </a:rPr>
              <a:t>COVID-19?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COVID-19</a:t>
            </a:r>
            <a:r>
              <a:rPr lang="ru-RU" sz="3600" dirty="0" smtClean="0"/>
              <a:t> – инфекционное заболевание, вызванное последним из открытых вирусов семейства </a:t>
            </a:r>
            <a:r>
              <a:rPr lang="ru-RU" sz="3600" dirty="0" err="1" smtClean="0"/>
              <a:t>коронавирусов</a:t>
            </a:r>
            <a:r>
              <a:rPr lang="ru-RU" sz="3600" dirty="0" smtClean="0"/>
              <a:t>. До вспышки инфекции в Ухане, Китай, в декабре 2019 г. о новом вирусе и вызываемом им заболевании известно не было. Сегодня вспышка COVID-19 переросла в пандемию, охватившую многие страны мира.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19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КАКОВЫ СИМПТОМЫ </a:t>
            </a:r>
            <a:r>
              <a:rPr lang="en-US" b="1" dirty="0" smtClean="0">
                <a:solidFill>
                  <a:srgbClr val="FF0000"/>
                </a:solidFill>
              </a:rPr>
              <a:t>COVID-19?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К наиболее распространенным симптомам COVID-19 относятся повышение температуры тела, сухой кашель и утомляемость. К более редким симптомам относятся боли в суставах и мышцах, заложенность носа, головная боль, конъюнктивит, боль в горле, диарея, потеря вкусовых ощущений или обоняния, сыпь и изменение цвета кожи на пальцах рук и ног. Как правило, эти симптомы развиваются постепенно и носят слабо выраженный характер. У некоторых инфицированных лиц болезнь сопровождается очень легкими симптомами.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йсылу\Desktop\УРОК\КОРОНОВИРУС\Illu_conducting_passages_r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4807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КАКОВЫ СИМПТОМЫ У ДЕТЕЙ?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      Малыши первых трех лет жизни нередко страдают диареей, срыгиванием или рвотой, болями в горле, сухим кашлем. У детей более старшего возраста </a:t>
            </a:r>
            <a:r>
              <a:rPr lang="ru-RU" sz="3400" dirty="0" err="1" smtClean="0"/>
              <a:t>коронавирус</a:t>
            </a:r>
            <a:r>
              <a:rPr lang="ru-RU" sz="3400" dirty="0" smtClean="0"/>
              <a:t> нередко начинается с температуры. Она может подниматься до 38,0–38,5 °С, но никогда не превышает 39 °С.</a:t>
            </a:r>
          </a:p>
          <a:p>
            <a:pPr marL="0" indent="0">
              <a:buNone/>
            </a:pPr>
            <a:r>
              <a:rPr lang="ru-RU" sz="3400" b="1" u="sng" dirty="0" smtClean="0">
                <a:solidFill>
                  <a:srgbClr val="FF0000"/>
                </a:solidFill>
              </a:rPr>
              <a:t>Другие симптомы при </a:t>
            </a:r>
            <a:r>
              <a:rPr lang="ru-RU" sz="3400" b="1" u="sng" dirty="0" err="1" smtClean="0">
                <a:solidFill>
                  <a:srgbClr val="FF0000"/>
                </a:solidFill>
              </a:rPr>
              <a:t>коронавирусе</a:t>
            </a:r>
            <a:r>
              <a:rPr lang="ru-RU" sz="3400" b="1" u="sng" dirty="0" smtClean="0">
                <a:solidFill>
                  <a:srgbClr val="FF0000"/>
                </a:solidFill>
              </a:rPr>
              <a:t> у детей:</a:t>
            </a:r>
          </a:p>
          <a:p>
            <a:pPr marL="0" indent="0">
              <a:buNone/>
            </a:pPr>
            <a:r>
              <a:rPr lang="ru-RU" sz="3400" dirty="0" smtClean="0"/>
              <a:t>•	расстройство стула;</a:t>
            </a:r>
          </a:p>
          <a:p>
            <a:pPr marL="0" indent="0">
              <a:buNone/>
            </a:pPr>
            <a:r>
              <a:rPr lang="ru-RU" sz="3400" dirty="0" smtClean="0"/>
              <a:t>•	тошнота, рвота;</a:t>
            </a:r>
          </a:p>
          <a:p>
            <a:pPr marL="0" indent="0">
              <a:buNone/>
            </a:pPr>
            <a:r>
              <a:rPr lang="ru-RU" sz="3400" dirty="0" smtClean="0"/>
              <a:t>•	дискомфорт в животе;</a:t>
            </a:r>
          </a:p>
          <a:p>
            <a:pPr marL="0" indent="0">
              <a:buNone/>
            </a:pPr>
            <a:r>
              <a:rPr lang="ru-RU" sz="3400" dirty="0" smtClean="0"/>
              <a:t>•	озноб, головокружение, потливость;</a:t>
            </a:r>
          </a:p>
          <a:p>
            <a:pPr marL="0" indent="0">
              <a:buNone/>
            </a:pPr>
            <a:r>
              <a:rPr lang="ru-RU" sz="3400" dirty="0" smtClean="0"/>
              <a:t>•	сухой кашель, </a:t>
            </a:r>
            <a:r>
              <a:rPr lang="ru-RU" sz="3400" dirty="0" err="1" smtClean="0"/>
              <a:t>саднение</a:t>
            </a:r>
            <a:r>
              <a:rPr lang="ru-RU" sz="3400" dirty="0" smtClean="0"/>
              <a:t> в горле;</a:t>
            </a:r>
          </a:p>
          <a:p>
            <a:pPr marL="0" indent="0">
              <a:buNone/>
            </a:pPr>
            <a:r>
              <a:rPr lang="ru-RU" sz="3400" dirty="0" smtClean="0"/>
              <a:t>•	боль в мышцах.</a:t>
            </a:r>
          </a:p>
          <a:p>
            <a:pPr marL="0" indent="0">
              <a:buNone/>
            </a:pPr>
            <a:r>
              <a:rPr lang="ru-RU" sz="3400" dirty="0" smtClean="0"/>
              <a:t>      При тяжелом течении заболевания наблюдаются одышка, ощущение сдавленности в верхней части грудной клетки Кашель усиливается к вечеру и особенно сильно донимает ночью. У подростков развитие COVID-19 больше напоминает клиническую картину взрослых.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3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Обманчивая легкость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напоминают врачи, инфекция может протекать тяжело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сопутствующих болезнях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касается не только взрослых, но и детей. В том числе из-за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обостряться хронические состояния. Но не стоит расслабляться даже родителям абсолютно здоровых детей, в особенности тем, чьи дети находятся в подростковом возрасте. У взрослых, заболевших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высокая изматывающая температура редко бывает короче 10-14 дней, а сама госпитализация продолжается много дольше. Дети редко болеют дольше 5-7 дней, но необходимо понимать, что COVID-19 может сочетаться с вирусами гриппа, респираторно-синцитиальной инфекцией, а также бактериальными возбудителями, например пневмококком, которые отягощают воспалительный процесс дыхательных путей.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семейные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не исключают, что дети могут заразиться алиментарным путем, при попадании вируса в пищеварительный тракт.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клетках кишечника тоже есть рецепторы для восприятия вирусов. Они присутствуют и у взрослых, но, судя по статистике, поражение желудочно-кишечного тракта у детей встречается чаще. Кроме того, вирус в кишечнике сохраняется дольше, его определяют тестами в фекалиях даже тогда, когда в дыхательных путях его уже нет. И, теоретически, все это время человек может оставаться заразным, увеличивая риск инфицирования домочадцев. 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Поэтому родителям нужно учитывать этот факт и после болезни ребенка, чтобы минимизировать заражение взрослых из своего окружения, особенно пожилых людей. Он напомнил также о том, что инфицированные дети, не имеющие симптомов, являются не меньшими переносчиками инфекции, чем те, у кого есть кашель и температура.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725</Words>
  <Application>Microsoft Office PowerPoint</Application>
  <PresentationFormat>Экран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ЧТО ТАКОЕ КОРОНАВИРУС? </vt:lpstr>
      <vt:lpstr>ЧТО ТАКОЕ COVID-19?</vt:lpstr>
      <vt:lpstr>КАКОВЫ СИМПТОМЫ COVID-19?</vt:lpstr>
      <vt:lpstr>Презентация PowerPoint</vt:lpstr>
      <vt:lpstr>КАКОВЫ СИМПТОМЫ У ДЕТЕЙ?</vt:lpstr>
      <vt:lpstr>Обманчивая легкость</vt:lpstr>
      <vt:lpstr>Дела семейные</vt:lpstr>
      <vt:lpstr>Дела семейные</vt:lpstr>
      <vt:lpstr>Масочный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Айсылу</dc:creator>
  <cp:lastModifiedBy>Айсылу</cp:lastModifiedBy>
  <cp:revision>7</cp:revision>
  <dcterms:created xsi:type="dcterms:W3CDTF">2020-06-25T06:14:44Z</dcterms:created>
  <dcterms:modified xsi:type="dcterms:W3CDTF">2020-06-25T07:25:44Z</dcterms:modified>
</cp:coreProperties>
</file>