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BE0A-9EAC-4D0B-8C08-34A62B0265C1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AAD0-28C8-4786-9C30-1F5C104DC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29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BE0A-9EAC-4D0B-8C08-34A62B0265C1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AAD0-28C8-4786-9C30-1F5C104DC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57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BE0A-9EAC-4D0B-8C08-34A62B0265C1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AAD0-28C8-4786-9C30-1F5C104DC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26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BE0A-9EAC-4D0B-8C08-34A62B0265C1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AAD0-28C8-4786-9C30-1F5C104DC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50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BE0A-9EAC-4D0B-8C08-34A62B0265C1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AAD0-28C8-4786-9C30-1F5C104DC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1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BE0A-9EAC-4D0B-8C08-34A62B0265C1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AAD0-28C8-4786-9C30-1F5C104DC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64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BE0A-9EAC-4D0B-8C08-34A62B0265C1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AAD0-28C8-4786-9C30-1F5C104DC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08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BE0A-9EAC-4D0B-8C08-34A62B0265C1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AAD0-28C8-4786-9C30-1F5C104DC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79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BE0A-9EAC-4D0B-8C08-34A62B0265C1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AAD0-28C8-4786-9C30-1F5C104DC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86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BE0A-9EAC-4D0B-8C08-34A62B0265C1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AAD0-28C8-4786-9C30-1F5C104DC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4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BE0A-9EAC-4D0B-8C08-34A62B0265C1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9AAD0-28C8-4786-9C30-1F5C104DC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76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BBE0A-9EAC-4D0B-8C08-34A62B0265C1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9AAD0-28C8-4786-9C30-1F5C104DC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09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5"/>
            <a:ext cx="7772400" cy="28803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92696"/>
            <a:ext cx="6400800" cy="4946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upload.wikimedia.org/wikipedia/commons/b/b5/Wall_street_186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404664"/>
            <a:ext cx="5940425" cy="4915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1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orinfo.ru/upload/iblock/a71/5_avgust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617220"/>
            <a:ext cx="5940425" cy="5623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856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leinburd.ru/news/wp-content/uploads/2014/10/703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337627"/>
            <a:ext cx="5940425" cy="4182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6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t-yaz.ru/pars_docs/refs/74/73680/73680_html_m21b87cb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7" y="1194435"/>
            <a:ext cx="3590925" cy="4469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9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etoretro.ru/data/media/19/14339095655f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4968552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30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19.ifotki.info/org/385fcc56a1ad71b6bdfd2a3558f4aa1fb0383722770157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169670"/>
            <a:ext cx="5940425" cy="4518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05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etoretro.ru/data/media/19/1428807057cf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70952"/>
            <a:ext cx="5940425" cy="4316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6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iography.sgu.ru/bio/data/files/pictures/image/3917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052736"/>
            <a:ext cx="6138564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4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xellence.ucoz.ru/images5/fr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980728"/>
            <a:ext cx="6696744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8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90c420b48ee6e8b13223b2ef4d6c1613&amp;n=33&amp;h=215&amp;w=33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624735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52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Де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0729"/>
            <a:ext cx="2663825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пешехо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908720"/>
            <a:ext cx="236855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пересечение с вело дорожко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" r="-1872" b="30042"/>
          <a:stretch>
            <a:fillRect/>
          </a:stretch>
        </p:blipFill>
        <p:spPr bwMode="auto">
          <a:xfrm>
            <a:off x="3276600" y="4292600"/>
            <a:ext cx="25923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76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le01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14" b="40132"/>
          <a:stretch>
            <a:fillRect/>
          </a:stretch>
        </p:blipFill>
        <p:spPr bwMode="auto">
          <a:xfrm>
            <a:off x="900113" y="673784"/>
            <a:ext cx="2951807" cy="268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File01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7" b="35236"/>
          <a:stretch>
            <a:fillRect/>
          </a:stretch>
        </p:blipFill>
        <p:spPr bwMode="auto">
          <a:xfrm>
            <a:off x="5508104" y="710579"/>
            <a:ext cx="2592909" cy="250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4" y="3987411"/>
            <a:ext cx="2232769" cy="224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49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пешеходная дорож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8" b="26297"/>
          <a:stretch>
            <a:fillRect/>
          </a:stretch>
        </p:blipFill>
        <p:spPr bwMode="auto">
          <a:xfrm>
            <a:off x="1331913" y="836712"/>
            <a:ext cx="2232025" cy="2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велосипедная дорож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12" b="27802"/>
          <a:stretch>
            <a:fillRect/>
          </a:stretch>
        </p:blipFill>
        <p:spPr bwMode="auto">
          <a:xfrm>
            <a:off x="5003800" y="3933825"/>
            <a:ext cx="25939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02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подземный-перех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58019"/>
            <a:ext cx="23749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пешеходный перехо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278" y="679157"/>
            <a:ext cx="2517775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 descr="пункт ПМ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2" t="2179" r="20010" b="25000"/>
          <a:stretch>
            <a:fillRect/>
          </a:stretch>
        </p:blipFill>
        <p:spPr bwMode="auto">
          <a:xfrm>
            <a:off x="3263467" y="3645024"/>
            <a:ext cx="23209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55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1.staticflickr.com/9/8142/7247747252_6c796cab69_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7" y="290512"/>
            <a:ext cx="5191125" cy="627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79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Tatyana</dc:creator>
  <cp:lastModifiedBy>Tatyana</cp:lastModifiedBy>
  <cp:revision>2</cp:revision>
  <dcterms:created xsi:type="dcterms:W3CDTF">2017-10-12T15:06:08Z</dcterms:created>
  <dcterms:modified xsi:type="dcterms:W3CDTF">2017-10-12T15:27:02Z</dcterms:modified>
</cp:coreProperties>
</file>